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olo e sottotitol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a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olo Testo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Titolo Testo</a:t>
            </a:r>
          </a:p>
        </p:txBody>
      </p:sp>
      <p:sp>
        <p:nvSpPr>
          <p:cNvPr id="14" name="Corpo livello uno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5" name="Numero diapositiva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ti elenc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sto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103" name="Corpo livello un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0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3 per pagina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magine"/>
          <p:cNvSpPr/>
          <p:nvPr>
            <p:ph type="pic" sz="half" idx="13"/>
          </p:nvPr>
        </p:nvSpPr>
        <p:spPr>
          <a:xfrm>
            <a:off x="12192000" y="0"/>
            <a:ext cx="12192000" cy="6832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magine"/>
          <p:cNvSpPr/>
          <p:nvPr>
            <p:ph type="pic" sz="half" idx="14"/>
          </p:nvPr>
        </p:nvSpPr>
        <p:spPr>
          <a:xfrm>
            <a:off x="12192000" y="6896100"/>
            <a:ext cx="12192000" cy="6819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magine"/>
          <p:cNvSpPr/>
          <p:nvPr>
            <p:ph type="pic" idx="15"/>
          </p:nvPr>
        </p:nvSpPr>
        <p:spPr>
          <a:xfrm>
            <a:off x="0" y="0"/>
            <a:ext cx="121285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zion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Didascalia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Inserisci qui una citazione."/>
          <p:cNvSpPr txBox="1"/>
          <p:nvPr>
            <p:ph type="body" sz="quarter" idx="13"/>
          </p:nvPr>
        </p:nvSpPr>
        <p:spPr>
          <a:xfrm>
            <a:off x="1676400" y="4089400"/>
            <a:ext cx="210566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Inserisci qui una citazione.</a:t>
            </a:r>
          </a:p>
        </p:txBody>
      </p:sp>
      <p:sp>
        <p:nvSpPr>
          <p:cNvPr id="123" name="Giovanni Mela"/>
          <p:cNvSpPr txBox="1"/>
          <p:nvPr>
            <p:ph type="body" sz="quarter" idx="14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Giovanni Mela</a:t>
            </a:r>
          </a:p>
        </p:txBody>
      </p:sp>
      <p:sp>
        <p:nvSpPr>
          <p:cNvPr id="124" name="Testo"/>
          <p:cNvSpPr txBox="1"/>
          <p:nvPr>
            <p:ph type="body" sz="quarter" idx="15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12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itazion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Inserisci qui una citazione."/>
          <p:cNvSpPr txBox="1"/>
          <p:nvPr>
            <p:ph type="body" sz="quarter" idx="13"/>
          </p:nvPr>
        </p:nvSpPr>
        <p:spPr>
          <a:xfrm>
            <a:off x="11049000" y="3721100"/>
            <a:ext cx="12573000" cy="350977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Inserisci qui una citazione.</a:t>
            </a:r>
          </a:p>
        </p:txBody>
      </p:sp>
      <p:sp>
        <p:nvSpPr>
          <p:cNvPr id="133" name="Immagine"/>
          <p:cNvSpPr/>
          <p:nvPr>
            <p:ph type="pic" idx="14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Giovanni Mela"/>
          <p:cNvSpPr txBox="1"/>
          <p:nvPr>
            <p:ph type="body" sz="quarter" idx="15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Giovanni Mela</a:t>
            </a:r>
          </a:p>
        </p:txBody>
      </p:sp>
      <p:sp>
        <p:nvSpPr>
          <p:cNvPr id="1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magin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u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uoto alterna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Orizzonta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magin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a"/>
          <p:cNvSpPr/>
          <p:nvPr>
            <p:ph type="body" sz="quarter" idx="14"/>
          </p:nvPr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olo Testo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Titolo Testo</a:t>
            </a:r>
          </a:p>
        </p:txBody>
      </p:sp>
      <p:sp>
        <p:nvSpPr>
          <p:cNvPr id="25" name="Corpo livello uno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" name="Numero diapositiva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olo e sottotitol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a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olo Testo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Titolo Testo</a:t>
            </a:r>
          </a:p>
        </p:txBody>
      </p:sp>
      <p:sp>
        <p:nvSpPr>
          <p:cNvPr id="35" name="Corpo livello uno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36" name="Numero diapositiva"/>
          <p:cNvSpPr txBox="1"/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olo - Centra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olo Testo"/>
          <p:cNvSpPr txBox="1"/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Titolo Testo</a:t>
            </a:r>
          </a:p>
        </p:txBody>
      </p:sp>
      <p:sp>
        <p:nvSpPr>
          <p:cNvPr id="44" name="Numero diapositiva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oto - Vertica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a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magine"/>
          <p:cNvSpPr/>
          <p:nvPr>
            <p:ph type="pic" idx="13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olo Testo"/>
          <p:cNvSpPr txBox="1"/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Titolo Testo</a:t>
            </a:r>
          </a:p>
        </p:txBody>
      </p:sp>
      <p:sp>
        <p:nvSpPr>
          <p:cNvPr id="54" name="Corpo livello uno…"/>
          <p:cNvSpPr txBox="1"/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5" name="Numero diapositiva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- In al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sto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63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6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punti elenc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sto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72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73" name="Corpo livello un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punti elenco alternativ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sto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82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83" name="Corpo livello un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8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, punti elenco e f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sto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92" name="Immagine"/>
          <p:cNvSpPr/>
          <p:nvPr>
            <p:ph type="pic" sz="half" idx="14"/>
          </p:nvPr>
        </p:nvSpPr>
        <p:spPr>
          <a:xfrm>
            <a:off x="13335000" y="2159000"/>
            <a:ext cx="10287000" cy="10795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olo Testo"/>
          <p:cNvSpPr txBox="1"/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94" name="Corpo livello uno…"/>
          <p:cNvSpPr txBox="1"/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9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a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olo Testo"/>
          <p:cNvSpPr txBox="1"/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Titolo Testo</a:t>
            </a:r>
          </a:p>
        </p:txBody>
      </p:sp>
      <p:sp>
        <p:nvSpPr>
          <p:cNvPr id="4" name="Corpo livello uno…"/>
          <p:cNvSpPr txBox="1"/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" name="Numero diapositiva"/>
          <p:cNvSpPr txBox="1"/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tif"/><Relationship Id="rId3" Type="http://schemas.openxmlformats.org/officeDocument/2006/relationships/image" Target="../media/image7.png"/><Relationship Id="rId4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3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 • 20"/>
          <p:cNvSpPr txBox="1"/>
          <p:nvPr>
            <p:ph type="ctrTitle"/>
          </p:nvPr>
        </p:nvSpPr>
        <p:spPr>
          <a:xfrm>
            <a:off x="762000" y="9575800"/>
            <a:ext cx="22860000" cy="3810000"/>
          </a:xfrm>
          <a:prstGeom prst="rect">
            <a:avLst/>
          </a:prstGeom>
        </p:spPr>
        <p:txBody>
          <a:bodyPr/>
          <a:lstStyle/>
          <a:p>
            <a:pPr defTabSz="792479">
              <a:defRPr sz="29088"/>
            </a:pPr>
            <a:r>
              <a:t>RE</a:t>
            </a:r>
            <a:r>
              <a:rPr sz="18720"/>
              <a:t> </a:t>
            </a:r>
            <a:r>
              <a:rPr sz="23040"/>
              <a:t>•</a:t>
            </a:r>
            <a:r>
              <a:rPr baseline="31999" sz="17951"/>
              <a:t> </a:t>
            </a:r>
            <a:r>
              <a:t>20</a:t>
            </a:r>
          </a:p>
        </p:txBody>
      </p:sp>
      <p:sp>
        <p:nvSpPr>
          <p:cNvPr id="167" name="Matteo bonacini – Riccardo rispoli – Emanuele caruso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600"/>
            </a:pPr>
            <a:r>
              <a:t>Matteo bonacini – Riccardo rispoli </a:t>
            </a:r>
            <a:r>
              <a:rPr sz="5500"/>
              <a:t>–</a:t>
            </a:r>
            <a:r>
              <a:t> Emanuele caruso</a:t>
            </a:r>
          </a:p>
        </p:txBody>
      </p:sp>
      <p:pic>
        <p:nvPicPr>
          <p:cNvPr id="168" name="logo.png" descr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796328" y="700603"/>
            <a:ext cx="5037982" cy="50379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UNA REGGIO"/>
          <p:cNvSpPr txBox="1"/>
          <p:nvPr>
            <p:ph type="title"/>
          </p:nvPr>
        </p:nvSpPr>
        <p:spPr>
          <a:xfrm>
            <a:off x="762000" y="5349283"/>
            <a:ext cx="22860000" cy="6350001"/>
          </a:xfrm>
          <a:prstGeom prst="rect">
            <a:avLst/>
          </a:prstGeom>
        </p:spPr>
        <p:txBody>
          <a:bodyPr/>
          <a:lstStyle/>
          <a:p>
            <a:pPr/>
            <a:r>
              <a:t>UNA REGGIO</a:t>
            </a:r>
          </a:p>
        </p:txBody>
      </p:sp>
      <p:sp>
        <p:nvSpPr>
          <p:cNvPr id="171" name="SOCIALE"/>
          <p:cNvSpPr txBox="1"/>
          <p:nvPr>
            <p:ph type="body" sz="quarter" idx="4294967295"/>
          </p:nvPr>
        </p:nvSpPr>
        <p:spPr>
          <a:xfrm>
            <a:off x="3279817" y="1043863"/>
            <a:ext cx="7530508" cy="2337439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150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SOCIALE</a:t>
            </a:r>
          </a:p>
        </p:txBody>
      </p:sp>
      <p:sp>
        <p:nvSpPr>
          <p:cNvPr id="172" name="CULTURALE"/>
          <p:cNvSpPr txBox="1"/>
          <p:nvPr/>
        </p:nvSpPr>
        <p:spPr>
          <a:xfrm>
            <a:off x="14335156" y="2106909"/>
            <a:ext cx="7530508" cy="2337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627379">
              <a:lnSpc>
                <a:spcPct val="80000"/>
              </a:lnSpc>
              <a:spcBef>
                <a:spcPts val="2400"/>
              </a:spcBef>
              <a:defRPr cap="all" sz="11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CULTURALE</a:t>
            </a:r>
          </a:p>
        </p:txBody>
      </p:sp>
      <p:sp>
        <p:nvSpPr>
          <p:cNvPr id="173" name="CREATIVA"/>
          <p:cNvSpPr txBox="1"/>
          <p:nvPr/>
        </p:nvSpPr>
        <p:spPr>
          <a:xfrm>
            <a:off x="12790678" y="10463115"/>
            <a:ext cx="7530508" cy="2337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775969">
              <a:lnSpc>
                <a:spcPct val="80000"/>
              </a:lnSpc>
              <a:spcBef>
                <a:spcPts val="3000"/>
              </a:spcBef>
              <a:defRPr cap="all" sz="141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CREATIVA</a:t>
            </a:r>
          </a:p>
        </p:txBody>
      </p:sp>
      <p:sp>
        <p:nvSpPr>
          <p:cNvPr id="174" name="INTERCONNESSA"/>
          <p:cNvSpPr txBox="1"/>
          <p:nvPr/>
        </p:nvSpPr>
        <p:spPr>
          <a:xfrm>
            <a:off x="1755329" y="9199453"/>
            <a:ext cx="7936189" cy="2337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454025">
              <a:lnSpc>
                <a:spcPct val="80000"/>
              </a:lnSpc>
              <a:spcBef>
                <a:spcPts val="1700"/>
              </a:spcBef>
              <a:defRPr cap="all" sz="825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INTERCONNESSA</a:t>
            </a:r>
          </a:p>
        </p:txBody>
      </p:sp>
      <p:sp>
        <p:nvSpPr>
          <p:cNvPr id="175" name="COLLABORATIVA"/>
          <p:cNvSpPr txBox="1"/>
          <p:nvPr/>
        </p:nvSpPr>
        <p:spPr>
          <a:xfrm>
            <a:off x="16180434" y="7079943"/>
            <a:ext cx="7936188" cy="2337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470534">
              <a:lnSpc>
                <a:spcPct val="80000"/>
              </a:lnSpc>
              <a:spcBef>
                <a:spcPts val="1800"/>
              </a:spcBef>
              <a:defRPr cap="all" sz="855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COLLABORATIVA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Class="entr" nodeType="after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1" grpId="1"/>
      <p:bldP build="whole" bldLvl="1" animBg="1" rev="0" advAuto="0" spid="172" grpId="2"/>
      <p:bldP build="whole" bldLvl="1" animBg="1" rev="0" advAuto="0" spid="174" grpId="4"/>
      <p:bldP build="whole" bldLvl="1" animBg="1" rev="0" advAuto="0" spid="175" grpId="3"/>
      <p:bldP build="whole" bldLvl="1" animBg="1" rev="0" advAuto="0" spid="173" grpId="5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59535" y="7812937"/>
            <a:ext cx="14138762" cy="1645925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• AGGIUNGI ATTRAZIONI…"/>
          <p:cNvSpPr txBox="1"/>
          <p:nvPr/>
        </p:nvSpPr>
        <p:spPr>
          <a:xfrm>
            <a:off x="1087394" y="1532857"/>
            <a:ext cx="23054337" cy="10138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>
              <a:lnSpc>
                <a:spcPct val="80000"/>
              </a:lnSpc>
              <a:spcBef>
                <a:spcPts val="3200"/>
              </a:spcBef>
              <a:defRPr cap="all" sz="150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• AGGIUNGI ATTRAZIONI</a:t>
            </a:r>
          </a:p>
          <a:p>
            <a:pPr>
              <a:lnSpc>
                <a:spcPct val="80000"/>
              </a:lnSpc>
              <a:spcBef>
                <a:spcPts val="3200"/>
              </a:spcBef>
              <a:defRPr cap="all" sz="150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• ORGANIZZA EVENTI</a:t>
            </a:r>
          </a:p>
          <a:p>
            <a:pPr>
              <a:lnSpc>
                <a:spcPct val="80000"/>
              </a:lnSpc>
              <a:spcBef>
                <a:spcPts val="3200"/>
              </a:spcBef>
              <a:defRPr cap="all" sz="150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• SCOPRI LA TUA CITTÀ</a:t>
            </a:r>
          </a:p>
        </p:txBody>
      </p:sp>
      <p:sp>
        <p:nvSpPr>
          <p:cNvPr id="179" name="MOLTO PIÙ DI UNA SEMPLICE MAPPA"/>
          <p:cNvSpPr txBox="1"/>
          <p:nvPr>
            <p:ph type="title"/>
          </p:nvPr>
        </p:nvSpPr>
        <p:spPr>
          <a:xfrm>
            <a:off x="997748" y="11335712"/>
            <a:ext cx="22388504" cy="3810001"/>
          </a:xfrm>
          <a:prstGeom prst="rect">
            <a:avLst/>
          </a:prstGeom>
        </p:spPr>
        <p:txBody>
          <a:bodyPr/>
          <a:lstStyle>
            <a:lvl1pPr defTabSz="429259">
              <a:defRPr sz="15756"/>
            </a:lvl1pPr>
          </a:lstStyle>
          <a:p>
            <a:pPr/>
            <a:r>
              <a:t>MOLTO PIÙ DI UNA SEMPLICE MAPPA</a:t>
            </a:r>
          </a:p>
        </p:txBody>
      </p:sp>
      <p:pic>
        <p:nvPicPr>
          <p:cNvPr id="180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51396" y="-63104"/>
            <a:ext cx="24486617" cy="138422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Senzanome.png" descr="Senzanom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31374" y="3411770"/>
            <a:ext cx="652415" cy="10252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Senzanome.png" descr="Senzanom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813076" y="6004141"/>
            <a:ext cx="652414" cy="10252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Senzanome.png" descr="Senzanom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36275" y="6847383"/>
            <a:ext cx="652414" cy="10252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Senzanome.png" descr="Senzanom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87558" y="9251948"/>
            <a:ext cx="652414" cy="10252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Senzanome.png" descr="Senzanom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847866" y="1954451"/>
            <a:ext cx="652415" cy="10252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Class="entr" nodeType="after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Class="entr" nodeType="after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path" nodeType="clickEffect" presetSubtype="0" presetID="-1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966 -0.229516" origin="layout" pathEditMode="relative">
                                      <p:cBhvr>
                                        <p:cTn id="32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Class="exit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5" dur="100" fill="hold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0"/>
                            </p:stCondLst>
                            <p:childTnLst>
                              <p:par>
                                <p:cTn id="38" presetClass="exit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9" dur="100" fill="hold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200"/>
                            </p:stCondLst>
                            <p:childTnLst>
                              <p:par>
                                <p:cTn id="42" presetClass="exit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3" dur="100" fill="hold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300"/>
                            </p:stCondLst>
                            <p:childTnLst>
                              <p:par>
                                <p:cTn id="46" presetClass="exit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7" dur="100" fill="hold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0"/>
                            </p:stCondLst>
                            <p:childTnLst>
                              <p:par>
                                <p:cTn id="50" presetClass="exit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1" dur="100" fill="hold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path" nodeType="clickEffect" presetSubtype="0" presetID="-1" grpId="1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966 -0.229516 L 1.006100 -0.231254" origin="layout" pathEditMode="relative">
                                      <p:cBhvr>
                                        <p:cTn id="56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Class="entr" nodeType="afterEffect" presetSubtype="8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2" grpId="3"/>
      <p:bldP build="whole" bldLvl="1" animBg="1" rev="0" advAuto="0" spid="183" grpId="10"/>
      <p:bldP build="whole" bldLvl="1" animBg="1" rev="0" advAuto="0" spid="185" grpId="7"/>
      <p:bldP build="whole" bldLvl="1" animBg="1" rev="0" advAuto="0" spid="181" grpId="8"/>
      <p:bldP build="whole" bldLvl="1" animBg="1" rev="0" advAuto="0" spid="183" grpId="4"/>
      <p:bldP build="whole" bldLvl="1" animBg="1" rev="0" advAuto="0" spid="182" grpId="9"/>
      <p:bldP build="whole" bldLvl="1" animBg="1" rev="0" advAuto="0" spid="184" grpId="11"/>
      <p:bldP build="whole" bldLvl="1" animBg="1" rev="0" advAuto="0" spid="178" grpId="13"/>
      <p:bldP build="whole" bldLvl="1" animBg="1" rev="0" advAuto="0" spid="185" grpId="1"/>
      <p:bldP build="whole" bldLvl="1" animBg="1" rev="0" advAuto="0" spid="181" grpId="2"/>
      <p:bldP build="whole" bldLvl="1" animBg="1" rev="0" advAuto="0" spid="184" grpId="5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chermata 2019-03-24 alle 10.07.03.png" descr="Schermata 2019-03-24 alle 10.07.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07400" y="7744380"/>
            <a:ext cx="15316597" cy="1783040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Testo"/>
          <p:cNvSpPr txBox="1"/>
          <p:nvPr/>
        </p:nvSpPr>
        <p:spPr>
          <a:xfrm>
            <a:off x="11672125" y="6546849"/>
            <a:ext cx="1039750" cy="6223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89" name="STOP ALLE CHAT INFINITE"/>
          <p:cNvSpPr txBox="1"/>
          <p:nvPr>
            <p:ph type="title"/>
          </p:nvPr>
        </p:nvSpPr>
        <p:spPr>
          <a:xfrm>
            <a:off x="2292697" y="5521473"/>
            <a:ext cx="19798606" cy="2673054"/>
          </a:xfrm>
          <a:prstGeom prst="rect">
            <a:avLst/>
          </a:prstGeom>
        </p:spPr>
        <p:txBody>
          <a:bodyPr/>
          <a:lstStyle>
            <a:lvl1pPr>
              <a:defRPr sz="20000">
                <a:solidFill>
                  <a:srgbClr val="FFFFFF"/>
                </a:solidFill>
              </a:defRPr>
            </a:lvl1pPr>
          </a:lstStyle>
          <a:p>
            <a:pPr/>
            <a:r>
              <a:t>STOP ALLE CHAT INFINITE</a:t>
            </a:r>
          </a:p>
        </p:txBody>
      </p:sp>
      <p:pic>
        <p:nvPicPr>
          <p:cNvPr id="190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01600" y="-127000"/>
            <a:ext cx="24587200" cy="15367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r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8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mph" nodeType="clickEffect" presetID="9" grpId="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0"/>
                                      </p:to>
                                    </p:set>
                                    <p:animEffect filter="image" prLst="opacity: 0.20; ">
                                      <p:cBhvr>
                                        <p:cTn id="15" dur="indefinite" fill="hold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0" grpId="2"/>
      <p:bldP build="p" bldLvl="1" animBg="1" rev="0" advAuto="0" spid="18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EGNALAZIONI DI PERCORSI IN COMUNE A PERSONE DIRETTE ALLO STESSO EVENTO"/>
          <p:cNvSpPr txBox="1"/>
          <p:nvPr>
            <p:ph type="body" sz="half" idx="4294967295"/>
          </p:nvPr>
        </p:nvSpPr>
        <p:spPr>
          <a:xfrm>
            <a:off x="1365595" y="205663"/>
            <a:ext cx="21652810" cy="3370604"/>
          </a:xfrm>
          <a:prstGeom prst="rect">
            <a:avLst/>
          </a:prstGeom>
        </p:spPr>
        <p:txBody>
          <a:bodyPr anchor="b"/>
          <a:lstStyle>
            <a:lvl1pPr marL="0" indent="0" algn="just" defTabSz="503555">
              <a:lnSpc>
                <a:spcPct val="80000"/>
              </a:lnSpc>
              <a:spcBef>
                <a:spcPts val="1900"/>
              </a:spcBef>
              <a:buClrTx/>
              <a:buSzTx/>
              <a:buFontTx/>
              <a:buNone/>
              <a:defRPr cap="all" sz="915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SEGNALAZIONI DI PERCORSI IN COMUNE A PERSONE DIRETTE ALLO STESSO EVENTO</a:t>
            </a:r>
          </a:p>
        </p:txBody>
      </p:sp>
      <p:pic>
        <p:nvPicPr>
          <p:cNvPr id="193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79250" y="5300253"/>
            <a:ext cx="11316811" cy="70949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sasadsadsadsads.png" descr="sasadsadsadsad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635567" y="-2641600"/>
            <a:ext cx="24791669" cy="181018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magine" descr="Immagin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06000" y="4766592"/>
            <a:ext cx="4572000" cy="457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1.479207 0.006221" origin="layout" pathEditMode="relative">
                                      <p:cBhvr>
                                        <p:cTn id="6" dur="1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1.471985 0.006510" origin="layout" pathEditMode="relative">
                                      <p:cBhvr>
                                        <p:cTn id="9" dur="1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Class="exit" nodeType="after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5" grpId="4"/>
      <p:bldP build="whole" bldLvl="1" animBg="1" rev="0" advAuto="0" spid="195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91464" y="644391"/>
            <a:ext cx="14401072" cy="12427218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Rettangolo"/>
          <p:cNvSpPr/>
          <p:nvPr/>
        </p:nvSpPr>
        <p:spPr>
          <a:xfrm>
            <a:off x="-50800" y="-101600"/>
            <a:ext cx="1270000" cy="1544925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9" name="Rettangolo"/>
          <p:cNvSpPr/>
          <p:nvPr/>
        </p:nvSpPr>
        <p:spPr>
          <a:xfrm>
            <a:off x="23164800" y="-1320800"/>
            <a:ext cx="1270000" cy="1544925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Schermata 2019-03-24 alle 11.37.06.png" descr="Schermata 2019-03-24 alle 11.37.06.png"/>
          <p:cNvPicPr>
            <a:picLocks noChangeAspect="1"/>
          </p:cNvPicPr>
          <p:nvPr/>
        </p:nvPicPr>
        <p:blipFill>
          <a:blip r:embed="rId2">
            <a:alphaModFix amt="83908"/>
            <a:extLst/>
          </a:blip>
          <a:stretch>
            <a:fillRect/>
          </a:stretch>
        </p:blipFill>
        <p:spPr>
          <a:xfrm>
            <a:off x="17918365" y="-295474"/>
            <a:ext cx="7709972" cy="1511955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473200" y="-1461046"/>
            <a:ext cx="14307146" cy="14307146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INTEGRAZIONE OPEN SOURCE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396239">
              <a:defRPr sz="14544"/>
            </a:pPr>
            <a:r>
              <a:t>INTEGRAZIONE OPEN SOURCE</a:t>
            </a:r>
          </a:p>
          <a:p>
            <a:pPr defTabSz="396239">
              <a:defRPr sz="14544"/>
            </a:pPr>
            <a:r>
              <a:t>CON ALTRI APPLICATIVI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2" grpId="1"/>
      <p:bldP build="whole" bldLvl="1" animBg="1" rev="0" advAuto="0" spid="201" grpId="2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